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89" r:id="rId7"/>
    <p:sldId id="266" r:id="rId8"/>
    <p:sldId id="262" r:id="rId9"/>
    <p:sldId id="263" r:id="rId10"/>
    <p:sldId id="264" r:id="rId11"/>
    <p:sldId id="265" r:id="rId12"/>
    <p:sldId id="267" r:id="rId13"/>
    <p:sldId id="268" r:id="rId14"/>
    <p:sldId id="271" r:id="rId15"/>
    <p:sldId id="273" r:id="rId16"/>
    <p:sldId id="274" r:id="rId17"/>
    <p:sldId id="275" r:id="rId18"/>
    <p:sldId id="276" r:id="rId19"/>
    <p:sldId id="277" r:id="rId20"/>
    <p:sldId id="278" r:id="rId21"/>
    <p:sldId id="280" r:id="rId22"/>
    <p:sldId id="281" r:id="rId23"/>
    <p:sldId id="282" r:id="rId24"/>
    <p:sldId id="284" r:id="rId25"/>
    <p:sldId id="285" r:id="rId26"/>
    <p:sldId id="286" r:id="rId27"/>
    <p:sldId id="287" r:id="rId28"/>
    <p:sldId id="290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BF78D-61ED-4050-8F53-F0235897B216}" type="datetimeFigureOut">
              <a:rPr lang="en-IN" smtClean="0"/>
              <a:t>22-03-2021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C3AD6698-A087-4943-9A4B-DF8B87D253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8291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BF78D-61ED-4050-8F53-F0235897B216}" type="datetimeFigureOut">
              <a:rPr lang="en-IN" smtClean="0"/>
              <a:t>22-03-2021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3AD6698-A087-4943-9A4B-DF8B87D253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1157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BF78D-61ED-4050-8F53-F0235897B216}" type="datetimeFigureOut">
              <a:rPr lang="en-IN" smtClean="0"/>
              <a:t>22-03-2021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3AD6698-A087-4943-9A4B-DF8B87D25384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557398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BF78D-61ED-4050-8F53-F0235897B216}" type="datetimeFigureOut">
              <a:rPr lang="en-IN" smtClean="0"/>
              <a:t>22-03-2021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3AD6698-A087-4943-9A4B-DF8B87D253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15399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BF78D-61ED-4050-8F53-F0235897B216}" type="datetimeFigureOut">
              <a:rPr lang="en-IN" smtClean="0"/>
              <a:t>22-03-2021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3AD6698-A087-4943-9A4B-DF8B87D25384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24973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BF78D-61ED-4050-8F53-F0235897B216}" type="datetimeFigureOut">
              <a:rPr lang="en-IN" smtClean="0"/>
              <a:t>22-03-2021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3AD6698-A087-4943-9A4B-DF8B87D253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35365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BF78D-61ED-4050-8F53-F0235897B216}" type="datetimeFigureOut">
              <a:rPr lang="en-IN" smtClean="0"/>
              <a:t>22-03-2021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6698-A087-4943-9A4B-DF8B87D253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86758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BF78D-61ED-4050-8F53-F0235897B216}" type="datetimeFigureOut">
              <a:rPr lang="en-IN" smtClean="0"/>
              <a:t>22-03-2021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6698-A087-4943-9A4B-DF8B87D253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9612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BF78D-61ED-4050-8F53-F0235897B216}" type="datetimeFigureOut">
              <a:rPr lang="en-IN" smtClean="0"/>
              <a:t>22-03-2021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6698-A087-4943-9A4B-DF8B87D253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3097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BF78D-61ED-4050-8F53-F0235897B216}" type="datetimeFigureOut">
              <a:rPr lang="en-IN" smtClean="0"/>
              <a:t>22-03-2021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3AD6698-A087-4943-9A4B-DF8B87D253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8141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BF78D-61ED-4050-8F53-F0235897B216}" type="datetimeFigureOut">
              <a:rPr lang="en-IN" smtClean="0"/>
              <a:t>22-03-2021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3AD6698-A087-4943-9A4B-DF8B87D253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9490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BF78D-61ED-4050-8F53-F0235897B216}" type="datetimeFigureOut">
              <a:rPr lang="en-IN" smtClean="0"/>
              <a:t>22-03-2021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3AD6698-A087-4943-9A4B-DF8B87D253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7416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BF78D-61ED-4050-8F53-F0235897B216}" type="datetimeFigureOut">
              <a:rPr lang="en-IN" smtClean="0"/>
              <a:t>22-03-2021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6698-A087-4943-9A4B-DF8B87D253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4936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BF78D-61ED-4050-8F53-F0235897B216}" type="datetimeFigureOut">
              <a:rPr lang="en-IN" smtClean="0"/>
              <a:t>22-03-2021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6698-A087-4943-9A4B-DF8B87D253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9487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BF78D-61ED-4050-8F53-F0235897B216}" type="datetimeFigureOut">
              <a:rPr lang="en-IN" smtClean="0"/>
              <a:t>22-03-2021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6698-A087-4943-9A4B-DF8B87D253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5360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BF78D-61ED-4050-8F53-F0235897B216}" type="datetimeFigureOut">
              <a:rPr lang="en-IN" smtClean="0"/>
              <a:t>22-03-2021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3AD6698-A087-4943-9A4B-DF8B87D253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717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BF78D-61ED-4050-8F53-F0235897B216}" type="datetimeFigureOut">
              <a:rPr lang="en-IN" smtClean="0"/>
              <a:t>22-03-2021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3AD6698-A087-4943-9A4B-DF8B87D253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8656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HbG1Mr-dZI0pl-VoRzroxX5eOQPyQhvb/view?usp=sharing" TargetMode="External"/><Relationship Id="rId2" Type="http://schemas.openxmlformats.org/officeDocument/2006/relationships/hyperlink" Target="https://drive.google.com/file/d/1W2YPSz1DEbOpUbbco33H7Ngafj2Ju7qM/view?usp=shar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rive.google.com/drive/folders/1eOYBfLhuKya0DSo2Kaof2i2dFsE2AH9W?usp=sharing" TargetMode="External"/><Relationship Id="rId4" Type="http://schemas.openxmlformats.org/officeDocument/2006/relationships/hyperlink" Target="https://drive.google.com/file/d/1bzexsCbsCFYa3dpieOeWlc_zoxgIZIKx/view?usp=sharing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osaic of colorful geometric shapes">
            <a:extLst>
              <a:ext uri="{FF2B5EF4-FFF2-40B4-BE49-F238E27FC236}">
                <a16:creationId xmlns:a16="http://schemas.microsoft.com/office/drawing/2014/main" id="{5235E4FD-9C6D-4146-9B92-B7A4F25FA0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7000"/>
          </a:blip>
          <a:srcRect t="18013" r="-1" b="3295"/>
          <a:stretch/>
        </p:blipFill>
        <p:spPr>
          <a:xfrm>
            <a:off x="21" y="8888"/>
            <a:ext cx="1218893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7C5B6C-292F-49C5-BFE6-87456655C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54066" y="2825496"/>
            <a:ext cx="4253558" cy="1517904"/>
          </a:xfrm>
        </p:spPr>
        <p:txBody>
          <a:bodyPr>
            <a:normAutofit fontScale="90000"/>
          </a:bodyPr>
          <a:lstStyle/>
          <a:p>
            <a:pPr algn="ctr"/>
            <a:r>
              <a:rPr lang="en-IN" sz="5200" dirty="0"/>
              <a:t>Hotel Management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F3719B-5628-48F7-B91E-7DBB6F978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0336" y="4681728"/>
            <a:ext cx="3136392" cy="941832"/>
          </a:xfrm>
        </p:spPr>
        <p:txBody>
          <a:bodyPr>
            <a:normAutofit fontScale="62500" lnSpcReduction="20000"/>
          </a:bodyPr>
          <a:lstStyle/>
          <a:p>
            <a:r>
              <a:rPr lang="en-IN" sz="2400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  <a:highlight>
                  <a:srgbClr val="C0C0C0"/>
                </a:highlight>
              </a:rPr>
              <a:t>By :</a:t>
            </a:r>
          </a:p>
          <a:p>
            <a:pPr algn="ctr"/>
            <a:r>
              <a:rPr lang="en-IN" sz="2400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  <a:highlight>
                  <a:srgbClr val="C0C0C0"/>
                </a:highlight>
              </a:rPr>
              <a:t>    GARIMA – 191210020</a:t>
            </a:r>
          </a:p>
          <a:p>
            <a:pPr algn="ctr"/>
            <a:r>
              <a:rPr lang="en-IN" sz="2400" b="1" dirty="0" err="1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  <a:highlight>
                  <a:srgbClr val="C0C0C0"/>
                </a:highlight>
              </a:rPr>
              <a:t>Jaivardhan</a:t>
            </a:r>
            <a:r>
              <a:rPr lang="en-IN" sz="2400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  <a:highlight>
                  <a:srgbClr val="C0C0C0"/>
                </a:highlight>
              </a:rPr>
              <a:t> - 191210024</a:t>
            </a:r>
          </a:p>
        </p:txBody>
      </p:sp>
    </p:spTree>
    <p:extLst>
      <p:ext uri="{BB962C8B-B14F-4D97-AF65-F5344CB8AC3E}">
        <p14:creationId xmlns:p14="http://schemas.microsoft.com/office/powerpoint/2010/main" val="3663994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92A8-D8D4-45E2-9B80-01DA0947B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Continued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27BCBF-83FF-4C0F-ABFF-18B202BD0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826" y="1372176"/>
            <a:ext cx="9019713" cy="5073590"/>
          </a:xfrm>
        </p:spPr>
      </p:pic>
    </p:spTree>
    <p:extLst>
      <p:ext uri="{BB962C8B-B14F-4D97-AF65-F5344CB8AC3E}">
        <p14:creationId xmlns:p14="http://schemas.microsoft.com/office/powerpoint/2010/main" val="327250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1B014-7777-4A58-BE68-AB70F0EF8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Continued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CF58C0-1653-4381-A401-1BB4042CD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402" y="1544715"/>
            <a:ext cx="9153860" cy="5149047"/>
          </a:xfrm>
        </p:spPr>
      </p:pic>
    </p:spTree>
    <p:extLst>
      <p:ext uri="{BB962C8B-B14F-4D97-AF65-F5344CB8AC3E}">
        <p14:creationId xmlns:p14="http://schemas.microsoft.com/office/powerpoint/2010/main" val="3350875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CD960-090E-4085-9064-296D94AD0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Overview Of Project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D7DAE07-38AE-415B-B92E-CA3E936ABF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027" y="1518081"/>
            <a:ext cx="9955913" cy="5007006"/>
          </a:xfrm>
        </p:spPr>
      </p:pic>
    </p:spTree>
    <p:extLst>
      <p:ext uri="{BB962C8B-B14F-4D97-AF65-F5344CB8AC3E}">
        <p14:creationId xmlns:p14="http://schemas.microsoft.com/office/powerpoint/2010/main" val="1333393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AE07C-CBA0-4A2F-B3A5-B9E19ED1E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F1103D-0AA4-4533-B902-9446D39DE6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34" y="508701"/>
            <a:ext cx="10939531" cy="5501482"/>
          </a:xfrm>
        </p:spPr>
      </p:pic>
    </p:spTree>
    <p:extLst>
      <p:ext uri="{BB962C8B-B14F-4D97-AF65-F5344CB8AC3E}">
        <p14:creationId xmlns:p14="http://schemas.microsoft.com/office/powerpoint/2010/main" val="4241925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B5023-2073-4E11-9959-9F99BD9B4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E6B777-68F8-4206-B198-349435D82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75" y="535333"/>
            <a:ext cx="10404372" cy="5287740"/>
          </a:xfrm>
        </p:spPr>
      </p:pic>
    </p:spTree>
    <p:extLst>
      <p:ext uri="{BB962C8B-B14F-4D97-AF65-F5344CB8AC3E}">
        <p14:creationId xmlns:p14="http://schemas.microsoft.com/office/powerpoint/2010/main" val="2429224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B37A9-90EE-465F-A04D-1C1F9FB18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D4F0FF-A47D-4CBC-9A4A-6F7280D38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19" y="624109"/>
            <a:ext cx="10820456" cy="5421583"/>
          </a:xfrm>
        </p:spPr>
      </p:pic>
    </p:spTree>
    <p:extLst>
      <p:ext uri="{BB962C8B-B14F-4D97-AF65-F5344CB8AC3E}">
        <p14:creationId xmlns:p14="http://schemas.microsoft.com/office/powerpoint/2010/main" val="457111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52852-C96D-4D81-8C50-6BB54D887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126961"/>
            <a:ext cx="9856427" cy="760806"/>
          </a:xfrm>
        </p:spPr>
        <p:txBody>
          <a:bodyPr/>
          <a:lstStyle/>
          <a:p>
            <a:r>
              <a:rPr lang="en-IN" dirty="0"/>
              <a:t>Here only admin have the access to login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F01B01-5EFB-4BFF-B340-1E516377CB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74" y="1183404"/>
            <a:ext cx="10558852" cy="5287740"/>
          </a:xfrm>
        </p:spPr>
      </p:pic>
    </p:spTree>
    <p:extLst>
      <p:ext uri="{BB962C8B-B14F-4D97-AF65-F5344CB8AC3E}">
        <p14:creationId xmlns:p14="http://schemas.microsoft.com/office/powerpoint/2010/main" val="751054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BBA12-BF54-45E6-9C95-BB66FA058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AAE170-89EC-419F-806A-E865867B1B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27" y="624110"/>
            <a:ext cx="10389752" cy="5287740"/>
          </a:xfrm>
        </p:spPr>
      </p:pic>
    </p:spTree>
    <p:extLst>
      <p:ext uri="{BB962C8B-B14F-4D97-AF65-F5344CB8AC3E}">
        <p14:creationId xmlns:p14="http://schemas.microsoft.com/office/powerpoint/2010/main" val="1267113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C8CDC-B51F-438C-832D-F1D050962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289DCF-3797-4D16-B1B8-B7DF2CF24E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73" y="624110"/>
            <a:ext cx="10398853" cy="5609780"/>
          </a:xfrm>
        </p:spPr>
      </p:pic>
    </p:spTree>
    <p:extLst>
      <p:ext uri="{BB962C8B-B14F-4D97-AF65-F5344CB8AC3E}">
        <p14:creationId xmlns:p14="http://schemas.microsoft.com/office/powerpoint/2010/main" val="541489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393E9-CDDD-4307-B460-DADE50CE7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157430-025F-4FA4-85C3-03CFC8CEB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49" y="624110"/>
            <a:ext cx="10306703" cy="5609780"/>
          </a:xfrm>
        </p:spPr>
      </p:pic>
    </p:spTree>
    <p:extLst>
      <p:ext uri="{BB962C8B-B14F-4D97-AF65-F5344CB8AC3E}">
        <p14:creationId xmlns:p14="http://schemas.microsoft.com/office/powerpoint/2010/main" val="3418145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234D1-E5D1-411F-88D2-40FF4A1F2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" y="134521"/>
            <a:ext cx="10515600" cy="1348065"/>
          </a:xfrm>
        </p:spPr>
        <p:txBody>
          <a:bodyPr>
            <a:normAutofit/>
          </a:bodyPr>
          <a:lstStyle/>
          <a:p>
            <a:r>
              <a:rPr lang="en-IN" sz="6800" dirty="0">
                <a:solidFill>
                  <a:schemeClr val="tx1"/>
                </a:solidFill>
              </a:rPr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F97DD-CD3A-4375-96BC-7C80CE2C1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027" y="2425785"/>
            <a:ext cx="11363418" cy="4864629"/>
          </a:xfrm>
        </p:spPr>
        <p:txBody>
          <a:bodyPr>
            <a:normAutofit fontScale="55000" lnSpcReduction="20000"/>
          </a:bodyPr>
          <a:lstStyle/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project ,Hotel Management System is a web based application that allows the hotel manager to handle all hotel activities online.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Interactive GUI and ability to manage several hotel bookings and rooms make this system very flexible and convenient .The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Hotel manager is a very busy person and doesn't have time to sit and manage the entire activities manually on paper. This 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pplication give him the power and flexibility to manage the entire system from a single online system. Hotel Management project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rovides room booking, staff management and other necessary hotel management features. The system allows manager to post 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available rooms in the system. Customers can view and book room online. Admin has the power to either approve and disapprove the 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customer’s booking request. Other hotel services can also be viewed by the customer’s and can book them too.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system is hence helpful for both customers and managers to portable manage the hotel activities.</a:t>
            </a: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6593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BEA60-4444-400C-BA27-B62207715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FB7615-38D0-4087-AC96-13BE2B939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84" y="624110"/>
            <a:ext cx="10343231" cy="5601809"/>
          </a:xfrm>
        </p:spPr>
      </p:pic>
    </p:spTree>
    <p:extLst>
      <p:ext uri="{BB962C8B-B14F-4D97-AF65-F5344CB8AC3E}">
        <p14:creationId xmlns:p14="http://schemas.microsoft.com/office/powerpoint/2010/main" val="60908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F55B6-BEF4-4B57-B49E-B16F8BCE0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5EB494-5FD2-4034-B936-3E0FD57193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75" y="526455"/>
            <a:ext cx="10415746" cy="5581382"/>
          </a:xfrm>
        </p:spPr>
      </p:pic>
    </p:spTree>
    <p:extLst>
      <p:ext uri="{BB962C8B-B14F-4D97-AF65-F5344CB8AC3E}">
        <p14:creationId xmlns:p14="http://schemas.microsoft.com/office/powerpoint/2010/main" val="3048483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1F01E-E9CD-44C1-B4C6-D23108E6D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99C989-7A1A-46BA-9E8C-DA73D7117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35" y="509583"/>
            <a:ext cx="10448529" cy="5838834"/>
          </a:xfrm>
        </p:spPr>
      </p:pic>
    </p:spTree>
    <p:extLst>
      <p:ext uri="{BB962C8B-B14F-4D97-AF65-F5344CB8AC3E}">
        <p14:creationId xmlns:p14="http://schemas.microsoft.com/office/powerpoint/2010/main" val="2443946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E8237-06C7-4A5E-9D43-DFE110810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B88090-70CC-426F-B556-E9E889B936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574" y="561966"/>
            <a:ext cx="10401038" cy="5794446"/>
          </a:xfrm>
        </p:spPr>
      </p:pic>
    </p:spTree>
    <p:extLst>
      <p:ext uri="{BB962C8B-B14F-4D97-AF65-F5344CB8AC3E}">
        <p14:creationId xmlns:p14="http://schemas.microsoft.com/office/powerpoint/2010/main" val="440945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E8B0C-1F92-402C-A43D-701A94E8B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562" y="82572"/>
            <a:ext cx="9569483" cy="815838"/>
          </a:xfrm>
        </p:spPr>
        <p:txBody>
          <a:bodyPr/>
          <a:lstStyle/>
          <a:p>
            <a:r>
              <a:rPr lang="en-IN" dirty="0"/>
              <a:t>User’s  can login here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FA01FD-25F4-4359-AA31-3B699B28E4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25" y="898410"/>
            <a:ext cx="10331312" cy="5663954"/>
          </a:xfrm>
        </p:spPr>
      </p:pic>
    </p:spTree>
    <p:extLst>
      <p:ext uri="{BB962C8B-B14F-4D97-AF65-F5344CB8AC3E}">
        <p14:creationId xmlns:p14="http://schemas.microsoft.com/office/powerpoint/2010/main" val="4262130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DBDB3-5E50-4589-8CBD-7BFF6CE50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730" y="82572"/>
            <a:ext cx="8823842" cy="680908"/>
          </a:xfrm>
        </p:spPr>
        <p:txBody>
          <a:bodyPr>
            <a:normAutofit fontScale="90000"/>
          </a:bodyPr>
          <a:lstStyle/>
          <a:p>
            <a:r>
              <a:rPr lang="en-IN" dirty="0"/>
              <a:t>User can book a room by filling the details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E76A36-9ECC-40DA-B80F-401CC87D3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35" y="863807"/>
            <a:ext cx="10492077" cy="5803323"/>
          </a:xfrm>
        </p:spPr>
      </p:pic>
    </p:spTree>
    <p:extLst>
      <p:ext uri="{BB962C8B-B14F-4D97-AF65-F5344CB8AC3E}">
        <p14:creationId xmlns:p14="http://schemas.microsoft.com/office/powerpoint/2010/main" val="3882681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ABB94-219E-4F3D-AF27-FF25BE3A2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6998" y="127843"/>
            <a:ext cx="9294276" cy="626759"/>
          </a:xfrm>
        </p:spPr>
        <p:txBody>
          <a:bodyPr>
            <a:normAutofit fontScale="90000"/>
          </a:bodyPr>
          <a:lstStyle/>
          <a:p>
            <a:r>
              <a:rPr lang="en-IN" dirty="0"/>
              <a:t>After successful booking this will appear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1CD9EB-B2A6-447F-BEE8-DA0D44E30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96" y="891323"/>
            <a:ext cx="10515016" cy="5838834"/>
          </a:xfrm>
        </p:spPr>
      </p:pic>
    </p:spTree>
    <p:extLst>
      <p:ext uri="{BB962C8B-B14F-4D97-AF65-F5344CB8AC3E}">
        <p14:creationId xmlns:p14="http://schemas.microsoft.com/office/powerpoint/2010/main" val="3438172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A98A6-9261-42C2-BFE7-1B842932A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5876" y="131911"/>
            <a:ext cx="9265259" cy="640445"/>
          </a:xfrm>
        </p:spPr>
        <p:txBody>
          <a:bodyPr/>
          <a:lstStyle/>
          <a:p>
            <a:r>
              <a:rPr lang="en-IN" dirty="0"/>
              <a:t>User Profile Update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3CDB89-3B3B-4CBE-B1D3-D45F331305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71" y="772356"/>
            <a:ext cx="10174965" cy="5859263"/>
          </a:xfrm>
        </p:spPr>
      </p:pic>
    </p:spTree>
    <p:extLst>
      <p:ext uri="{BB962C8B-B14F-4D97-AF65-F5344CB8AC3E}">
        <p14:creationId xmlns:p14="http://schemas.microsoft.com/office/powerpoint/2010/main" val="40471940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87D3D-1E78-474A-884D-F0743CEAA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45DD4-6B61-4DD2-940A-25F82E0EF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9199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A5CB6-62F4-4485-B093-43F605F05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930429"/>
          </a:xfrm>
        </p:spPr>
        <p:txBody>
          <a:bodyPr>
            <a:normAutofit fontScale="90000"/>
          </a:bodyPr>
          <a:lstStyle/>
          <a:p>
            <a:r>
              <a:rPr lang="en-IN" sz="6800" dirty="0">
                <a:solidFill>
                  <a:schemeClr val="tx1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B1415-2137-4749-8190-7243547A2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48635"/>
            <a:ext cx="10515600" cy="3847474"/>
          </a:xfrm>
        </p:spPr>
        <p:txBody>
          <a:bodyPr>
            <a:normAutofit/>
          </a:bodyPr>
          <a:lstStyle/>
          <a:p>
            <a:r>
              <a:rPr lang="en-US" dirty="0"/>
              <a:t>The hotel management  requires a computer software package to facilitate the automation of many manual tasks which will be perform by the system itself. The hotel contains a number of hotel rooms available for hire to guests. The information relevant to each room is • Room number  Basic price • Maximum Occupancy Type of room (single, double, twin, executive, suite) 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7C23CE8-7E7B-4651-8B41-FF1D0A9260B1}"/>
              </a:ext>
            </a:extLst>
          </p:cNvPr>
          <p:cNvSpPr/>
          <p:nvPr/>
        </p:nvSpPr>
        <p:spPr>
          <a:xfrm>
            <a:off x="5655076" y="395944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8CDF61-FB7F-4FD0-82F9-B50DA8803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887" y="4855716"/>
            <a:ext cx="3631738" cy="174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24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4F240-8C26-49E0-B3AF-A0B22C2B6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en-IN" sz="6800" dirty="0">
                <a:solidFill>
                  <a:schemeClr val="tx1"/>
                </a:solidFill>
              </a:rPr>
              <a:t>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AFB08-488B-4D03-82F4-8672B9B09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7414"/>
            <a:ext cx="10515600" cy="4346349"/>
          </a:xfrm>
        </p:spPr>
        <p:txBody>
          <a:bodyPr>
            <a:normAutofit/>
          </a:bodyPr>
          <a:lstStyle/>
          <a:p>
            <a:r>
              <a:rPr lang="en-US" dirty="0"/>
              <a:t>The price of room is the basic room price with any seasonal price adjustment added. Potential guests can reserve one or more room for a specified period using this website. These reservation are handled by the receptionist. The potential guests requests the type of the room, arrival date, duration (or departure date). A search is made for the availability of rooms for the dates required. If successful, the customer is informed the details and the price. The receptionist can also make a reservation for potential guests who arrive without reservation, the deposit payment must be made at the time of initial reservation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86810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5FA06-DC9C-4381-9B0E-23FF549D6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en-IN" sz="6800" dirty="0">
                <a:solidFill>
                  <a:schemeClr val="tx1"/>
                </a:solidFill>
              </a:rPr>
              <a:t>Proposed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8A20A-86EC-436D-9375-067352656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6789"/>
            <a:ext cx="10515600" cy="3590174"/>
          </a:xfrm>
        </p:spPr>
        <p:txBody>
          <a:bodyPr>
            <a:normAutofit fontScale="55000" lnSpcReduction="20000"/>
          </a:bodyPr>
          <a:lstStyle/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hotel management user provides the quality service to the end user. This project aims at creating 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hotel management system which can be used  by Admin and Customers. The admin to advice/publish 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availability of rooms in different hotels and customers are checking the availability of rooms in required hotel.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Customers should be able to know the availability of the rooms on a particular date to reserve in hotel.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They should be able to reserve the available rooms according to their need in advance, to make their 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tay comfortable. The Admin hands the booking information of customers. The users can register and log into the system.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administrator will know the  details of reservation .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81868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A65FD-F152-43B9-94C6-EACBECBC8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7775" y="1742982"/>
            <a:ext cx="8915400" cy="4213935"/>
          </a:xfrm>
        </p:spPr>
        <p:txBody>
          <a:bodyPr>
            <a:normAutofit lnSpcReduction="10000"/>
          </a:bodyPr>
          <a:lstStyle/>
          <a:p>
            <a:r>
              <a:rPr lang="en-IN" sz="3200" dirty="0"/>
              <a:t>All the Front-End part of the project is done by Jaivardhan. Including Animations(Use of Bootstrap, HTML), Frameworks Using JavaScript.</a:t>
            </a:r>
          </a:p>
          <a:p>
            <a:r>
              <a:rPr lang="en-IN" sz="3200" dirty="0"/>
              <a:t>All the Back-End part of the project is done by Garima. Including MySQL queries, connecting project with a database and constructing a new database.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F789FE-905E-477A-AE6C-303711234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" y="134521"/>
            <a:ext cx="10515600" cy="1348065"/>
          </a:xfrm>
        </p:spPr>
        <p:txBody>
          <a:bodyPr>
            <a:normAutofit/>
          </a:bodyPr>
          <a:lstStyle/>
          <a:p>
            <a:r>
              <a:rPr lang="en-IN" sz="6800" dirty="0">
                <a:solidFill>
                  <a:schemeClr val="tx1"/>
                </a:solidFill>
              </a:rPr>
              <a:t>Contributions</a:t>
            </a:r>
          </a:p>
        </p:txBody>
      </p:sp>
    </p:spTree>
    <p:extLst>
      <p:ext uri="{BB962C8B-B14F-4D97-AF65-F5344CB8AC3E}">
        <p14:creationId xmlns:p14="http://schemas.microsoft.com/office/powerpoint/2010/main" val="476309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D58E6-2F1C-4A21-BF4C-672A89B4A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For knowing more details about Project check the link below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1A6C2-460A-40E8-81A5-E29E624BF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Code Files : </a:t>
            </a:r>
            <a:r>
              <a:rPr lang="en-IN" dirty="0">
                <a:hlinkClick r:id="rId2"/>
              </a:rPr>
              <a:t>https://drive.google.com/file/d/1W2YPSz1DEbOpUbbco33H7Ngafj2Ju7qM/view?usp=sharing</a:t>
            </a:r>
            <a:endParaRPr lang="en-IN" dirty="0"/>
          </a:p>
          <a:p>
            <a:r>
              <a:rPr lang="en-IN" b="1" dirty="0"/>
              <a:t>Installation Guide :                                          </a:t>
            </a:r>
            <a:r>
              <a:rPr lang="en-IN" dirty="0">
                <a:hlinkClick r:id="rId3"/>
              </a:rPr>
              <a:t>https://drive.google.com/file/d/1HbG1Mr-dZI0pl-VoRzroxX5eOQPyQhvb/view?usp=sharing</a:t>
            </a:r>
            <a:endParaRPr lang="en-IN" dirty="0"/>
          </a:p>
          <a:p>
            <a:r>
              <a:rPr lang="en-IN" b="1" dirty="0"/>
              <a:t>Video Of Project : </a:t>
            </a:r>
            <a:r>
              <a:rPr lang="en-IN" dirty="0">
                <a:hlinkClick r:id="rId4"/>
              </a:rPr>
              <a:t>https://drive.google.com/file/d/1bzexsCbsCFYa3dpieOeWlc_zoxgIZIKx/view?usp=sharing</a:t>
            </a:r>
            <a:endParaRPr lang="en-IN" dirty="0"/>
          </a:p>
          <a:p>
            <a:r>
              <a:rPr lang="en-IN" b="1" dirty="0"/>
              <a:t>Folder Containing all files related to project : </a:t>
            </a:r>
            <a:r>
              <a:rPr lang="en-IN" dirty="0">
                <a:hlinkClick r:id="rId5"/>
              </a:rPr>
              <a:t>https://drive.google.com/drive/folders/1eOYBfLhuKya0DSo2Kaof2i2dFsE2AH9W?usp=sharing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2408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DBCAB-A9C7-40F7-A047-D5644D453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Coding Part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650FF1-0377-49C7-BA4B-4ECB6CA0A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264" y="1464816"/>
            <a:ext cx="8648822" cy="4864963"/>
          </a:xfrm>
        </p:spPr>
      </p:pic>
    </p:spTree>
    <p:extLst>
      <p:ext uri="{BB962C8B-B14F-4D97-AF65-F5344CB8AC3E}">
        <p14:creationId xmlns:p14="http://schemas.microsoft.com/office/powerpoint/2010/main" val="2872508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6FA16-630C-449F-A5F5-F7ECE1556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Continued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A2EDCE-D389-42E8-93F4-F12E181D06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18" y="1601332"/>
            <a:ext cx="9010834" cy="5068595"/>
          </a:xfrm>
        </p:spPr>
      </p:pic>
    </p:spTree>
    <p:extLst>
      <p:ext uri="{BB962C8B-B14F-4D97-AF65-F5344CB8AC3E}">
        <p14:creationId xmlns:p14="http://schemas.microsoft.com/office/powerpoint/2010/main" val="152903311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68</TotalTime>
  <Words>689</Words>
  <Application>Microsoft Office PowerPoint</Application>
  <PresentationFormat>Widescreen</PresentationFormat>
  <Paragraphs>43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Century Gothic</vt:lpstr>
      <vt:lpstr>Wingdings 3</vt:lpstr>
      <vt:lpstr>Wisp</vt:lpstr>
      <vt:lpstr>Hotel Management Project</vt:lpstr>
      <vt:lpstr>Project Overview</vt:lpstr>
      <vt:lpstr>Problem Statement</vt:lpstr>
      <vt:lpstr>Continued</vt:lpstr>
      <vt:lpstr>Proposed System</vt:lpstr>
      <vt:lpstr>Contributions</vt:lpstr>
      <vt:lpstr>For knowing more details about Project check the link below</vt:lpstr>
      <vt:lpstr>Coding Part</vt:lpstr>
      <vt:lpstr>Continued</vt:lpstr>
      <vt:lpstr>Continued</vt:lpstr>
      <vt:lpstr>Continued</vt:lpstr>
      <vt:lpstr>Overview Of Project</vt:lpstr>
      <vt:lpstr>PowerPoint Presentation</vt:lpstr>
      <vt:lpstr>PowerPoint Presentation</vt:lpstr>
      <vt:lpstr>PowerPoint Presentation</vt:lpstr>
      <vt:lpstr>Here only admin have the access to login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User’s  can login here</vt:lpstr>
      <vt:lpstr>User can book a room by filling the details</vt:lpstr>
      <vt:lpstr>After successful booking this will appear</vt:lpstr>
      <vt:lpstr>User Profile Update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 Management Project</dc:title>
  <dc:creator>Garima Singh</dc:creator>
  <cp:lastModifiedBy>JAIVARDHAN SINGH CHAUDHARY</cp:lastModifiedBy>
  <cp:revision>10</cp:revision>
  <dcterms:created xsi:type="dcterms:W3CDTF">2021-03-22T10:23:31Z</dcterms:created>
  <dcterms:modified xsi:type="dcterms:W3CDTF">2021-03-22T11:50:59Z</dcterms:modified>
</cp:coreProperties>
</file>